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Epilogue" panose="020B0604020202020204" charset="0"/>
      <p:regular r:id="rId16"/>
    </p:embeddedFont>
    <p:embeddedFont>
      <p:font typeface="Fraunces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08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62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692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Smart Pantry: Recipe Recommender &amp; Grocery Planner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834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Presented by: </a:t>
            </a:r>
            <a:r>
              <a:rPr lang="en-US" sz="17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CodeCooks Batch: 09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86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Team: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9809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Nikhil Vadhwani – S25CSEU0261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231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Kabeer Rangan – S25CSEU0243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653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Bhavishya Tyagi – S25CSEU0255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3075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Aarush Agrawal – S25CSEU0251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7497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Sankalp Tuteja – S25CSEU0271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393" y="674846"/>
            <a:ext cx="13297614" cy="118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Problem We're Solving: Food Waste &amp; Meal Planning Woes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6393" y="2531031"/>
            <a:ext cx="6553557" cy="1709976"/>
          </a:xfrm>
          <a:prstGeom prst="roundRect">
            <a:avLst>
              <a:gd name="adj" fmla="val 6417"/>
            </a:avLst>
          </a:prstGeom>
          <a:solidFill>
            <a:srgbClr val="080E26"/>
          </a:solidFill>
          <a:ln/>
        </p:spPr>
      </p:sp>
      <p:sp>
        <p:nvSpPr>
          <p:cNvPr id="4" name="Shape 2"/>
          <p:cNvSpPr/>
          <p:nvPr/>
        </p:nvSpPr>
        <p:spPr>
          <a:xfrm>
            <a:off x="666393" y="2508171"/>
            <a:ext cx="6553557" cy="91440"/>
          </a:xfrm>
          <a:prstGeom prst="roundRect">
            <a:avLst>
              <a:gd name="adj" fmla="val 87462"/>
            </a:avLst>
          </a:prstGeom>
          <a:solidFill>
            <a:srgbClr val="8C98CA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45519"/>
            <a:ext cx="571143" cy="571143"/>
          </a:xfrm>
          <a:prstGeom prst="roundRect">
            <a:avLst>
              <a:gd name="adj" fmla="val 160100"/>
            </a:avLst>
          </a:prstGeom>
          <a:solidFill>
            <a:srgbClr val="8C98CA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8871" y="2416731"/>
            <a:ext cx="228481" cy="22848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79634" y="3007043"/>
            <a:ext cx="26059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Ingredient Uncertainty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79634" y="3418642"/>
            <a:ext cx="6127075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People often don't know what to cook with the ingredients they already have on hand, leading to mealtime dilemmas.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10331" y="2531031"/>
            <a:ext cx="6553676" cy="1709976"/>
          </a:xfrm>
          <a:prstGeom prst="roundRect">
            <a:avLst>
              <a:gd name="adj" fmla="val 6417"/>
            </a:avLst>
          </a:prstGeom>
          <a:solidFill>
            <a:srgbClr val="080E26"/>
          </a:solidFill>
          <a:ln/>
        </p:spPr>
      </p:sp>
      <p:sp>
        <p:nvSpPr>
          <p:cNvPr id="10" name="Shape 7"/>
          <p:cNvSpPr/>
          <p:nvPr/>
        </p:nvSpPr>
        <p:spPr>
          <a:xfrm>
            <a:off x="7410331" y="2508171"/>
            <a:ext cx="6553676" cy="91440"/>
          </a:xfrm>
          <a:prstGeom prst="roundRect">
            <a:avLst>
              <a:gd name="adj" fmla="val 87462"/>
            </a:avLst>
          </a:prstGeom>
          <a:solidFill>
            <a:srgbClr val="8C98CA"/>
          </a:solidFill>
          <a:ln/>
        </p:spPr>
      </p:sp>
      <p:sp>
        <p:nvSpPr>
          <p:cNvPr id="11" name="Shape 8"/>
          <p:cNvSpPr/>
          <p:nvPr/>
        </p:nvSpPr>
        <p:spPr>
          <a:xfrm>
            <a:off x="10401598" y="2245519"/>
            <a:ext cx="571143" cy="571143"/>
          </a:xfrm>
          <a:prstGeom prst="roundRect">
            <a:avLst>
              <a:gd name="adj" fmla="val 160100"/>
            </a:avLst>
          </a:prstGeom>
          <a:solidFill>
            <a:srgbClr val="8C98CA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2929" y="2416731"/>
            <a:ext cx="228481" cy="22848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23572" y="3007043"/>
            <a:ext cx="238017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Preventable Waste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623572" y="3418642"/>
            <a:ext cx="6127194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Fresh ingredients, especially vegetables, frequently go to waste because they are forgotten or unused before expiring.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666393" y="4716899"/>
            <a:ext cx="6553557" cy="2014538"/>
          </a:xfrm>
          <a:prstGeom prst="roundRect">
            <a:avLst>
              <a:gd name="adj" fmla="val 5447"/>
            </a:avLst>
          </a:prstGeom>
          <a:solidFill>
            <a:srgbClr val="080E26"/>
          </a:solidFill>
          <a:ln/>
        </p:spPr>
      </p:sp>
      <p:sp>
        <p:nvSpPr>
          <p:cNvPr id="16" name="Shape 12"/>
          <p:cNvSpPr/>
          <p:nvPr/>
        </p:nvSpPr>
        <p:spPr>
          <a:xfrm>
            <a:off x="666393" y="4694039"/>
            <a:ext cx="6553557" cy="91440"/>
          </a:xfrm>
          <a:prstGeom prst="roundRect">
            <a:avLst>
              <a:gd name="adj" fmla="val 87462"/>
            </a:avLst>
          </a:prstGeom>
          <a:solidFill>
            <a:srgbClr val="8C98CA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431387"/>
            <a:ext cx="571143" cy="571143"/>
          </a:xfrm>
          <a:prstGeom prst="roundRect">
            <a:avLst>
              <a:gd name="adj" fmla="val 160100"/>
            </a:avLst>
          </a:prstGeom>
          <a:solidFill>
            <a:srgbClr val="8C98CA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8871" y="4602599"/>
            <a:ext cx="228481" cy="22848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79634" y="5192911"/>
            <a:ext cx="251483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Diverse Dietary Needs</a:t>
            </a: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879634" y="5604510"/>
            <a:ext cx="6127075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Vegetarians, non-vegetarians, and diet-focused individuals all have specific food choices and preferences that complicate meal planning.</a:t>
            </a:r>
            <a:endParaRPr lang="en-US" sz="1450" dirty="0"/>
          </a:p>
        </p:txBody>
      </p:sp>
      <p:sp>
        <p:nvSpPr>
          <p:cNvPr id="21" name="Shape 16"/>
          <p:cNvSpPr/>
          <p:nvPr/>
        </p:nvSpPr>
        <p:spPr>
          <a:xfrm>
            <a:off x="7410331" y="4716899"/>
            <a:ext cx="6553676" cy="2014538"/>
          </a:xfrm>
          <a:prstGeom prst="roundRect">
            <a:avLst>
              <a:gd name="adj" fmla="val 5447"/>
            </a:avLst>
          </a:prstGeom>
          <a:solidFill>
            <a:srgbClr val="080E26"/>
          </a:solidFill>
          <a:ln/>
        </p:spPr>
      </p:sp>
      <p:sp>
        <p:nvSpPr>
          <p:cNvPr id="22" name="Shape 17"/>
          <p:cNvSpPr/>
          <p:nvPr/>
        </p:nvSpPr>
        <p:spPr>
          <a:xfrm>
            <a:off x="7410331" y="4694039"/>
            <a:ext cx="6553676" cy="91440"/>
          </a:xfrm>
          <a:prstGeom prst="roundRect">
            <a:avLst>
              <a:gd name="adj" fmla="val 87462"/>
            </a:avLst>
          </a:prstGeom>
          <a:solidFill>
            <a:srgbClr val="8C98CA"/>
          </a:solidFill>
          <a:ln/>
        </p:spPr>
      </p:sp>
      <p:sp>
        <p:nvSpPr>
          <p:cNvPr id="23" name="Shape 18"/>
          <p:cNvSpPr/>
          <p:nvPr/>
        </p:nvSpPr>
        <p:spPr>
          <a:xfrm>
            <a:off x="10401598" y="4431387"/>
            <a:ext cx="571143" cy="571143"/>
          </a:xfrm>
          <a:prstGeom prst="roundRect">
            <a:avLst>
              <a:gd name="adj" fmla="val 160100"/>
            </a:avLst>
          </a:prstGeom>
          <a:solidFill>
            <a:srgbClr val="8C98CA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72929" y="4602599"/>
            <a:ext cx="228481" cy="22848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23572" y="5192911"/>
            <a:ext cx="2789992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Manual Recipe Checking</a:t>
            </a:r>
            <a:endParaRPr lang="en-US" sz="1850" dirty="0"/>
          </a:p>
        </p:txBody>
      </p:sp>
      <p:sp>
        <p:nvSpPr>
          <p:cNvPr id="26" name="Text 20"/>
          <p:cNvSpPr/>
          <p:nvPr/>
        </p:nvSpPr>
        <p:spPr>
          <a:xfrm>
            <a:off x="7623572" y="5604510"/>
            <a:ext cx="6127194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It's challenging to manually cross-reference available ingredients with various recipes to see what's possible and what's missing.</a:t>
            </a:r>
            <a:endParaRPr lang="en-US" sz="1450" dirty="0"/>
          </a:p>
        </p:txBody>
      </p:sp>
      <p:sp>
        <p:nvSpPr>
          <p:cNvPr id="27" name="Text 21"/>
          <p:cNvSpPr/>
          <p:nvPr/>
        </p:nvSpPr>
        <p:spPr>
          <a:xfrm>
            <a:off x="666393" y="6945630"/>
            <a:ext cx="13297614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project addresses these challenges by offering a simple, intuitive tool to manage pantry items and provide quick, personalized recipe suggestions based on what you already have.</a:t>
            </a:r>
            <a:endParaRPr lang="en-US" sz="14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354772-24B0-18ED-8D72-FBEE9BE85CBA}"/>
              </a:ext>
            </a:extLst>
          </p:cNvPr>
          <p:cNvSpPr/>
          <p:nvPr/>
        </p:nvSpPr>
        <p:spPr>
          <a:xfrm>
            <a:off x="12866146" y="7722037"/>
            <a:ext cx="1656678" cy="39998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11497389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Project Objectives: Building a Smart Pantry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316039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Beginner-Friendly Python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 a simple Python program to manage pantry ingredients.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364069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Intelligent Recipe Suggestions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Suggest recipes based on the ingredients currently available in the user's pantry.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88417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Highlight Missing Items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Clearly display any missing ingredients needed to complete a recipe.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328707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Support Dietary Categories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Include support for Vegetarian, Non-Vegetarian, and Diet-Friendly meal options.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Recipe Filtering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Allow users to easily filter recipes by their preferred food type or dietary category.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5EF59F-1411-D7E7-8852-72095EBB2C62}"/>
              </a:ext>
            </a:extLst>
          </p:cNvPr>
          <p:cNvSpPr/>
          <p:nvPr/>
        </p:nvSpPr>
        <p:spPr>
          <a:xfrm>
            <a:off x="12866146" y="7722037"/>
            <a:ext cx="1656678" cy="39998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2456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How Smart Pantry Works: Your Personal Kitchen Assistant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6882" y="2410063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6882" y="2752011"/>
            <a:ext cx="4219456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766882" y="2922508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Add Pantry Items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6882" y="3396258"/>
            <a:ext cx="421945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user inputs the items they currently have at home into their digital pantry list.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5413" y="2410063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5413" y="2752011"/>
            <a:ext cx="4219456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9" name="Text 7"/>
          <p:cNvSpPr/>
          <p:nvPr/>
        </p:nvSpPr>
        <p:spPr>
          <a:xfrm>
            <a:off x="5205413" y="2922508"/>
            <a:ext cx="277594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Compare Ingredients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205413" y="3396258"/>
            <a:ext cx="421945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program automatically compares the user's pantry items against the ingredient list for each recipe.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3943" y="2410063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3943" y="2752011"/>
            <a:ext cx="4219456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3943" y="2922508"/>
            <a:ext cx="309288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Ready-to-Make Recipes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643943" y="3396258"/>
            <a:ext cx="421945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If all necessary ingredients are present, the recipe is displayed as "Ready to Make."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6882" y="4831199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6882" y="5173147"/>
            <a:ext cx="6438662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7" name="Text 15"/>
          <p:cNvSpPr/>
          <p:nvPr/>
        </p:nvSpPr>
        <p:spPr>
          <a:xfrm>
            <a:off x="766882" y="5343644"/>
            <a:ext cx="291488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Identify Missing Items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66882" y="5817394"/>
            <a:ext cx="6438662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If some ingredients are absent, the program clearly lists the missing items for easy grocery planning.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424618" y="4831199"/>
            <a:ext cx="21907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424618" y="5173147"/>
            <a:ext cx="6438781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1" name="Text 19"/>
          <p:cNvSpPr/>
          <p:nvPr/>
        </p:nvSpPr>
        <p:spPr>
          <a:xfrm>
            <a:off x="7424618" y="5343644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Filter by Category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7424618" y="5817394"/>
            <a:ext cx="643878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Users can also filter recipes to find options that are Vegetarian, Non-Vegetarian, or Diet-Friendly.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66882" y="6929199"/>
            <a:ext cx="1309663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code diligently checks each recipe, compares ingredients, and shows what's possible with a simple text-based menu, making it easy to use for everyone.</a:t>
            </a:r>
            <a:endParaRPr lang="en-US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E326F1-34A6-5E85-BF7C-6A257127FCF9}"/>
              </a:ext>
            </a:extLst>
          </p:cNvPr>
          <p:cNvSpPr/>
          <p:nvPr/>
        </p:nvSpPr>
        <p:spPr>
          <a:xfrm>
            <a:off x="12866146" y="7722037"/>
            <a:ext cx="1656678" cy="39998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770453"/>
            <a:ext cx="1165193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Python Fundamentals Powering Smart Pantry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4260" y="1860233"/>
            <a:ext cx="6464618" cy="1611154"/>
          </a:xfrm>
          <a:prstGeom prst="roundRect">
            <a:avLst>
              <a:gd name="adj" fmla="val 681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1400" y="1860233"/>
            <a:ext cx="91440" cy="1611154"/>
          </a:xfrm>
          <a:prstGeom prst="roundRect">
            <a:avLst>
              <a:gd name="adj" fmla="val 97674"/>
            </a:avLst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1048345" y="209573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Dictionaries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048345" y="2555558"/>
            <a:ext cx="59250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Used to efficiently store and organize recipes, including their ingredients and dietary categories.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1523" y="1860233"/>
            <a:ext cx="6464618" cy="1611154"/>
          </a:xfrm>
          <a:prstGeom prst="roundRect">
            <a:avLst>
              <a:gd name="adj" fmla="val 681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663" y="1860233"/>
            <a:ext cx="91440" cy="1611154"/>
          </a:xfrm>
          <a:prstGeom prst="roundRect">
            <a:avLst>
              <a:gd name="adj" fmla="val 97674"/>
            </a:avLst>
          </a:prstGeom>
          <a:solidFill>
            <a:srgbClr val="8C98CA"/>
          </a:solidFill>
          <a:ln/>
        </p:spPr>
      </p:sp>
      <p:sp>
        <p:nvSpPr>
          <p:cNvPr id="9" name="Text 7"/>
          <p:cNvSpPr/>
          <p:nvPr/>
        </p:nvSpPr>
        <p:spPr>
          <a:xfrm>
            <a:off x="7725608" y="209573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Lists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7725608" y="2555558"/>
            <a:ext cx="59250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Implemented to manage and keep track of all the items currently in the user's pantry.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4260" y="3684032"/>
            <a:ext cx="6464618" cy="1611154"/>
          </a:xfrm>
          <a:prstGeom prst="roundRect">
            <a:avLst>
              <a:gd name="adj" fmla="val 681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21400" y="3684032"/>
            <a:ext cx="91440" cy="1611154"/>
          </a:xfrm>
          <a:prstGeom prst="roundRect">
            <a:avLst>
              <a:gd name="adj" fmla="val 97674"/>
            </a:avLst>
          </a:prstGeom>
          <a:solidFill>
            <a:srgbClr val="8C98CA"/>
          </a:solidFill>
          <a:ln/>
        </p:spPr>
      </p:sp>
      <p:sp>
        <p:nvSpPr>
          <p:cNvPr id="13" name="Text 11"/>
          <p:cNvSpPr/>
          <p:nvPr/>
        </p:nvSpPr>
        <p:spPr>
          <a:xfrm>
            <a:off x="1048345" y="391953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Loops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048345" y="4379357"/>
            <a:ext cx="59250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Essential for iterating through recipes and comparing their ingredients with the user's pantry contents.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21523" y="3684032"/>
            <a:ext cx="6464618" cy="1611154"/>
          </a:xfrm>
          <a:prstGeom prst="roundRect">
            <a:avLst>
              <a:gd name="adj" fmla="val 681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663" y="3684032"/>
            <a:ext cx="91440" cy="1611154"/>
          </a:xfrm>
          <a:prstGeom prst="roundRect">
            <a:avLst>
              <a:gd name="adj" fmla="val 97674"/>
            </a:avLst>
          </a:prstGeom>
          <a:solidFill>
            <a:srgbClr val="8C98CA"/>
          </a:solidFill>
          <a:ln/>
        </p:spPr>
      </p:sp>
      <p:sp>
        <p:nvSpPr>
          <p:cNvPr id="17" name="Text 15"/>
          <p:cNvSpPr/>
          <p:nvPr/>
        </p:nvSpPr>
        <p:spPr>
          <a:xfrm>
            <a:off x="7725608" y="391953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If-Conditions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25608" y="4379357"/>
            <a:ext cx="59250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Crucial for determining whether a recipe can be made ("ready") or if ingredients are missing.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4260" y="5507831"/>
            <a:ext cx="6464618" cy="1951315"/>
          </a:xfrm>
          <a:prstGeom prst="roundRect">
            <a:avLst>
              <a:gd name="adj" fmla="val 562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21400" y="5507831"/>
            <a:ext cx="91440" cy="1951315"/>
          </a:xfrm>
          <a:prstGeom prst="roundRect">
            <a:avLst>
              <a:gd name="adj" fmla="val 97674"/>
            </a:avLst>
          </a:prstGeom>
          <a:solidFill>
            <a:srgbClr val="8C98CA"/>
          </a:solidFill>
          <a:ln/>
        </p:spPr>
      </p:sp>
      <p:sp>
        <p:nvSpPr>
          <p:cNvPr id="21" name="Text 19"/>
          <p:cNvSpPr/>
          <p:nvPr/>
        </p:nvSpPr>
        <p:spPr>
          <a:xfrm>
            <a:off x="1048345" y="5743337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Functions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048345" y="6203156"/>
            <a:ext cx="5925026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code utilizes functions for better organization and readability, breaking down complex tasks into manageable blocks.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7421523" y="5507831"/>
            <a:ext cx="6464618" cy="1951315"/>
          </a:xfrm>
          <a:prstGeom prst="roundRect">
            <a:avLst>
              <a:gd name="adj" fmla="val 562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8663" y="5507831"/>
            <a:ext cx="91440" cy="1951315"/>
          </a:xfrm>
          <a:prstGeom prst="roundRect">
            <a:avLst>
              <a:gd name="adj" fmla="val 97674"/>
            </a:avLst>
          </a:prstGeom>
          <a:solidFill>
            <a:srgbClr val="8C98CA"/>
          </a:solidFill>
          <a:ln/>
        </p:spPr>
      </p:sp>
      <p:sp>
        <p:nvSpPr>
          <p:cNvPr id="25" name="Text 23"/>
          <p:cNvSpPr/>
          <p:nvPr/>
        </p:nvSpPr>
        <p:spPr>
          <a:xfrm>
            <a:off x="7725608" y="5743337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User Input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725608" y="6203156"/>
            <a:ext cx="59250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menu-driven console interface allows users to easily interact with the program.</a:t>
            </a:r>
            <a:endParaRPr lang="en-US" sz="16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762D44-DAC0-081E-B5F9-6C7A92A874FE}"/>
              </a:ext>
            </a:extLst>
          </p:cNvPr>
          <p:cNvSpPr/>
          <p:nvPr/>
        </p:nvSpPr>
        <p:spPr>
          <a:xfrm>
            <a:off x="12866146" y="7722037"/>
            <a:ext cx="1656678" cy="39998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708" y="412313"/>
            <a:ext cx="6852761" cy="468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Smart Pantry in Action: A Quick Demo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4708" y="1255514"/>
            <a:ext cx="2349460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Welcome to Smart Pantry!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524708" y="1658303"/>
            <a:ext cx="6607612" cy="2143125"/>
          </a:xfrm>
          <a:prstGeom prst="roundRect">
            <a:avLst>
              <a:gd name="adj" fmla="val 2938"/>
            </a:avLst>
          </a:prstGeom>
          <a:solidFill>
            <a:srgbClr val="151B33"/>
          </a:solidFill>
          <a:ln/>
        </p:spPr>
      </p:sp>
      <p:sp>
        <p:nvSpPr>
          <p:cNvPr id="5" name="Shape 3"/>
          <p:cNvSpPr/>
          <p:nvPr/>
        </p:nvSpPr>
        <p:spPr>
          <a:xfrm>
            <a:off x="517327" y="1658303"/>
            <a:ext cx="6622375" cy="2143125"/>
          </a:xfrm>
          <a:prstGeom prst="roundRect">
            <a:avLst>
              <a:gd name="adj" fmla="val 1049"/>
            </a:avLst>
          </a:prstGeom>
          <a:solidFill>
            <a:srgbClr val="151B33"/>
          </a:solidFill>
          <a:ln/>
        </p:spPr>
      </p:sp>
      <p:sp>
        <p:nvSpPr>
          <p:cNvPr id="6" name="Text 4"/>
          <p:cNvSpPr/>
          <p:nvPr/>
        </p:nvSpPr>
        <p:spPr>
          <a:xfrm>
            <a:off x="667226" y="1770697"/>
            <a:ext cx="6322576" cy="1918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28600" indent="-228600" algn="l">
              <a:lnSpc>
                <a:spcPts val="1850"/>
              </a:lnSpc>
              <a:buAutoNum type="arabicPeriod"/>
            </a:pPr>
            <a:r>
              <a:rPr lang="en-US" sz="11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 item to pantry.2</a:t>
            </a:r>
          </a:p>
          <a:p>
            <a:pPr marL="228600" indent="-228600" algn="l">
              <a:lnSpc>
                <a:spcPts val="1850"/>
              </a:lnSpc>
              <a:buAutoNum type="arabicPeriod"/>
            </a:pPr>
            <a:r>
              <a:rPr lang="en-US" sz="11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View pantry items</a:t>
            </a:r>
          </a:p>
          <a:p>
            <a:pPr algn="l">
              <a:lnSpc>
                <a:spcPts val="1850"/>
              </a:lnSpc>
            </a:pPr>
            <a:r>
              <a:rPr lang="en-US" sz="11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3. Show recipes you can make</a:t>
            </a:r>
          </a:p>
          <a:p>
            <a:pPr algn="l">
              <a:lnSpc>
                <a:spcPts val="1850"/>
              </a:lnSpc>
            </a:pPr>
            <a:r>
              <a:rPr lang="en-US" sz="11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4. Filter recipes by category (veg / non-veg / diet)</a:t>
            </a:r>
          </a:p>
          <a:p>
            <a:pPr algn="l">
              <a:lnSpc>
                <a:spcPts val="1850"/>
              </a:lnSpc>
            </a:pPr>
            <a:r>
              <a:rPr lang="en-US" sz="11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5. Exit.</a:t>
            </a:r>
          </a:p>
          <a:p>
            <a:pPr algn="l">
              <a:lnSpc>
                <a:spcPts val="1850"/>
              </a:lnSpc>
            </a:pPr>
            <a:r>
              <a:rPr lang="en-US" sz="11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&gt;&gt;&gt;Enter your choice: 3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4708" y="3970020"/>
            <a:ext cx="6607612" cy="479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intuitive menu makes navigating the Smart Pantry a breeze. Simply choose an option to get started.</a:t>
            </a:r>
            <a:endParaRPr lang="en-US" sz="1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700" y="1078090"/>
            <a:ext cx="6607612" cy="6607612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505700" y="8453199"/>
            <a:ext cx="6607612" cy="704374"/>
          </a:xfrm>
          <a:prstGeom prst="roundRect">
            <a:avLst>
              <a:gd name="adj" fmla="val 8940"/>
            </a:avLst>
          </a:prstGeom>
          <a:solidFill>
            <a:srgbClr val="151B33"/>
          </a:solidFill>
          <a:ln/>
        </p:spPr>
      </p:sp>
      <p:sp>
        <p:nvSpPr>
          <p:cNvPr id="11" name="Shape 8"/>
          <p:cNvSpPr/>
          <p:nvPr/>
        </p:nvSpPr>
        <p:spPr>
          <a:xfrm>
            <a:off x="7498318" y="8453199"/>
            <a:ext cx="6622375" cy="704374"/>
          </a:xfrm>
          <a:prstGeom prst="roundRect">
            <a:avLst>
              <a:gd name="adj" fmla="val 3193"/>
            </a:avLst>
          </a:prstGeom>
          <a:solidFill>
            <a:srgbClr val="151B33"/>
          </a:solidFill>
          <a:ln/>
        </p:spPr>
      </p:sp>
      <p:sp>
        <p:nvSpPr>
          <p:cNvPr id="12" name="Text 9"/>
          <p:cNvSpPr/>
          <p:nvPr/>
        </p:nvSpPr>
        <p:spPr>
          <a:xfrm>
            <a:off x="7648218" y="8565594"/>
            <a:ext cx="6322576" cy="479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Checking available recipes...</a:t>
            </a:r>
            <a:endParaRPr lang="en-US" sz="11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E5808B-1B75-1252-7CA7-E7B69FCEEB3B}"/>
              </a:ext>
            </a:extLst>
          </p:cNvPr>
          <p:cNvSpPr/>
          <p:nvPr/>
        </p:nvSpPr>
        <p:spPr>
          <a:xfrm>
            <a:off x="12866146" y="7722037"/>
            <a:ext cx="1656678" cy="39998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8080177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CodeCooks: Our Team Contributions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438" y="1452563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943" y="1867376"/>
            <a:ext cx="276582" cy="2765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7339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Nikhil Vadhwani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567339" y="2035612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Developed the core logic and recipe comparison engine.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5438" y="274331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943" y="3158133"/>
            <a:ext cx="276582" cy="2765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67339" y="292762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Kabeer Rangan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567339" y="332636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Designed the pantry input system and managed menu flow.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45438" y="4034076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943" y="4448889"/>
            <a:ext cx="276582" cy="2765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67339" y="421838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Bhavishya Tyagi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567339" y="4617125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Compiled and integrated veg, non-veg, and diet recipe data.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45438" y="5324832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943" y="5739646"/>
            <a:ext cx="276582" cy="27658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67339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Aarush Agrawal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1567339" y="5907881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Responsible for PPT design and project documentation.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45438" y="661558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5943" y="7030403"/>
            <a:ext cx="276582" cy="27658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67339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Sankalp Tuteja</a:t>
            </a:r>
            <a:endParaRPr lang="en-US" sz="1800" dirty="0"/>
          </a:p>
        </p:txBody>
      </p:sp>
      <p:sp>
        <p:nvSpPr>
          <p:cNvPr id="22" name="Text 15"/>
          <p:cNvSpPr/>
          <p:nvPr/>
        </p:nvSpPr>
        <p:spPr>
          <a:xfrm>
            <a:off x="1567339" y="719863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Led debugging efforts and ensured consistent code formatting.</a:t>
            </a:r>
            <a:endParaRPr lang="en-US" sz="14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9661E8-FD8D-3B82-8376-DFBA622A96C2}"/>
              </a:ext>
            </a:extLst>
          </p:cNvPr>
          <p:cNvSpPr/>
          <p:nvPr/>
        </p:nvSpPr>
        <p:spPr>
          <a:xfrm>
            <a:off x="12866146" y="7722037"/>
            <a:ext cx="1656678" cy="39998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934" y="333851"/>
            <a:ext cx="6851213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Beyond the Basics: Applications &amp; Future Scope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4934" y="1016675"/>
            <a:ext cx="1521381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Current Applications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424934" y="1327666"/>
            <a:ext cx="6742152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Reduces Food Waste:</a:t>
            </a: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Helps users utilize existing ingredients before they spoil.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24934" y="1564362"/>
            <a:ext cx="6742152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Saves Time:</a:t>
            </a: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Streamlines daily cooking decisions and meal planning.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24934" y="1801058"/>
            <a:ext cx="6742152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Student-Friendly:</a:t>
            </a: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Ideal for students managing limited pantry supplies in hostels or dorms.</a:t>
            </a:r>
            <a:endParaRPr lang="en-US" sz="9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34" y="2131933"/>
            <a:ext cx="6742152" cy="674215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70934" y="1016675"/>
            <a:ext cx="1595676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Enhancements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470934" y="1327666"/>
            <a:ext cx="6742152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Mobile App Integration:</a:t>
            </a: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Evolve into a user-friendly mobile application for on-the-go access.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7470934" y="1564362"/>
            <a:ext cx="6742152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Calorie Calculation:</a:t>
            </a: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Add nutritional information and calorie tracking for diet plans.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470934" y="1801058"/>
            <a:ext cx="6742152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Permanent Data Storage:</a:t>
            </a: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Implement database integration to save pantry data persistently.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7470934" y="2037755"/>
            <a:ext cx="6742152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Ingredient Expiry Tracking:</a:t>
            </a: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Introduce features to monitor and alert users about expiring ingredients.</a:t>
            </a:r>
            <a:endParaRPr lang="en-US" sz="9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513" y="2409713"/>
            <a:ext cx="5293090" cy="52930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304490-F9FF-D33B-F651-FC8EFF56CE53}"/>
              </a:ext>
            </a:extLst>
          </p:cNvPr>
          <p:cNvSpPr/>
          <p:nvPr/>
        </p:nvSpPr>
        <p:spPr>
          <a:xfrm>
            <a:off x="12866146" y="7722037"/>
            <a:ext cx="1656678" cy="39998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1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402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hope Smart Pantry inspires you to make the most of your kitchen.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4276368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"Cooking is like love. It should be entered into with abandon or not at all." – Harriet Van Horne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021217"/>
            <a:ext cx="30480" cy="1599009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58753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Questions? Feel free to ask!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793</Words>
  <Application>Microsoft Office PowerPoint</Application>
  <PresentationFormat>Custom</PresentationFormat>
  <Paragraphs>103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Epilogue</vt:lpstr>
      <vt:lpstr>Consolas</vt:lpstr>
      <vt:lpstr>Fraunces Medium</vt:lpstr>
      <vt:lpstr>Fraunces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Amit Rangan</dc:creator>
  <cp:lastModifiedBy>Nikhil Vadhwani</cp:lastModifiedBy>
  <cp:revision>3</cp:revision>
  <dcterms:created xsi:type="dcterms:W3CDTF">2025-11-27T03:30:43Z</dcterms:created>
  <dcterms:modified xsi:type="dcterms:W3CDTF">2025-11-27T04:14:04Z</dcterms:modified>
</cp:coreProperties>
</file>